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3" autoAdjust="0"/>
    <p:restoredTop sz="94660"/>
  </p:normalViewPr>
  <p:slideViewPr>
    <p:cSldViewPr snapToGrid="0">
      <p:cViewPr varScale="1">
        <p:scale>
          <a:sx n="56" d="100"/>
          <a:sy n="56" d="100"/>
        </p:scale>
        <p:origin x="84" y="2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E5979-9461-4292-AD96-E14285C25C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4D6607-7EF1-41B9-903E-A9BE5E7485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D1B042-3E74-4F21-B919-C2ED9D80F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2FEF4-2747-4872-B7E1-EAF196616AA2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52D9DA-2F7E-4B9B-A1BE-5950E37C4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BACC9D-0129-4BF3-8429-83438A0DF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DAE2A-98BF-46F5-A13B-028226D7C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132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49C3E-CB4E-46D1-AE46-074D4B055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C4C7D0-BBA2-460C-85AB-513EE0D458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E6006B-F531-4F72-87EA-E2987E4CE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2FEF4-2747-4872-B7E1-EAF196616AA2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58BCC0-AEC3-4EEF-8C2D-F919E7EDF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1071FE-84E0-4594-9B0B-730F1AD4B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DAE2A-98BF-46F5-A13B-028226D7C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344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96E08B-FA76-4BFB-9C93-CAACC9EC84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30B3B3-AD8E-48F1-B6DC-66BFD01DDB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C5592F-4F43-46F1-9D17-8608DA4EB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2FEF4-2747-4872-B7E1-EAF196616AA2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047965-C98E-45B9-BD04-780F0B3D9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240986-200D-4294-9F4C-D883F9103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DAE2A-98BF-46F5-A13B-028226D7C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610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4498E-EB88-4217-A4F3-5F404A1CA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C9F34-CE34-4036-9BC6-E0C616DB8B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A68A4B-FD14-4714-8044-C038393A5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2FEF4-2747-4872-B7E1-EAF196616AA2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695350-2E70-4E0A-9ECB-27D79DCCC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CC4798-CFEB-421B-A7E5-1BE25B4FC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DAE2A-98BF-46F5-A13B-028226D7C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611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E70C9-1D4B-49DB-985C-FFB86F707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2140C4-8E63-4A88-B1E3-BA2D870BDF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605A09-DBE2-4DDB-9A65-B6884070E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2FEF4-2747-4872-B7E1-EAF196616AA2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9255C8-58F6-46F2-867D-6A7A41A9B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5E9A5-3ED1-4B99-B711-54AE76BD8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DAE2A-98BF-46F5-A13B-028226D7C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375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50835-196C-4248-B281-B8166188E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B4B0A-73EA-4461-A63D-9D408E5515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2BE821-B27F-4F04-9747-364CC441E5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5A4713-DE86-489E-8092-D913A0A35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2FEF4-2747-4872-B7E1-EAF196616AA2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AACD5B-3A5A-402C-A549-121774BF2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916A09-6260-4E93-AD60-29C74ACC6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DAE2A-98BF-46F5-A13B-028226D7C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342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3DEA8-D3C6-4A26-B8AD-4F2FB05D7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FB3BDE-3D6A-45F2-83D1-2CCD6D9FA7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F97177-7516-42E1-9DD5-A92FFD54F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2349E6-F1BE-47EC-AE9D-5AF0ED30F6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D43682-BFC7-47ED-8ED9-EACC18DFEC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2DD3C5-7339-4B5A-8ED0-D6303A4A3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2FEF4-2747-4872-B7E1-EAF196616AA2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7FFEDC-3E3F-4978-80E2-4046D6817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7FF43F-50BF-40D8-995F-1CE10AB9E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DAE2A-98BF-46F5-A13B-028226D7C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611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86F85-A4E8-4FA8-ADFA-41854D582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F535E8-2CF6-4719-A2E5-8F479D45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2FEF4-2747-4872-B7E1-EAF196616AA2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C2C4A4-547B-4AD0-A635-666997D58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C048DA-A792-4E4F-9B53-A1AB5F574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DAE2A-98BF-46F5-A13B-028226D7C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155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0B3749-06EB-4C73-B736-0D90E49D7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2FEF4-2747-4872-B7E1-EAF196616AA2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2B14DA-A188-4A6F-A03F-1BAA99CE2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53BF76-5D60-45EE-97F5-A2CEBFA44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DAE2A-98BF-46F5-A13B-028226D7C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343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26378-1BE3-49EB-933A-90F785EB1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7D6FBC-BBBA-4700-9230-9C7CF8E2D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AF666F-2435-4F23-B428-50FF74BC61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A8BBDA-55CA-43AF-A6E8-BC1450B85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2FEF4-2747-4872-B7E1-EAF196616AA2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E35DFA-490F-4100-814D-8459070AE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06C601-429B-4F2A-9FA0-BAF973D5D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DAE2A-98BF-46F5-A13B-028226D7C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037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3A1DD-F264-4B26-A72D-FB18B62C6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3092BA-AAFA-4302-91F7-5A9E484347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30D263-3F90-4A6E-80E5-85BE510A01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A95358-67E6-4A37-BAF7-CB8DF070B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2FEF4-2747-4872-B7E1-EAF196616AA2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EBE247-C589-453F-92C5-8B64E497F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D47A3E-7A5B-496D-9AA7-6ACFD3534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DAE2A-98BF-46F5-A13B-028226D7C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062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2295A8-E397-459F-81C5-C59F042F2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DF4DB2-6FE8-4F69-825B-F50445A065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8B8DBF-A003-45BE-AFBB-F7077925D7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2FEF4-2747-4872-B7E1-EAF196616AA2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E6FD2C-2F3B-4319-B062-C6196C4FDD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C614C2-535F-4E3E-B09A-87B8139804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DAE2A-98BF-46F5-A13B-028226D7C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606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C4B8A-B87D-4841-B3AB-FD6AE74D96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Presentation tips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1C29A3-26FA-4050-AE64-C5678E1570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Professor Stanworth</a:t>
            </a:r>
          </a:p>
        </p:txBody>
      </p:sp>
    </p:spTree>
    <p:extLst>
      <p:ext uri="{BB962C8B-B14F-4D97-AF65-F5344CB8AC3E}">
        <p14:creationId xmlns:p14="http://schemas.microsoft.com/office/powerpoint/2010/main" val="4095492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DB02A-514B-45DF-AEC3-085CC6381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3EBC28-C35E-4868-A5F7-F995CDBBAB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Good morning / Good Afternoon / Good evening</a:t>
            </a:r>
          </a:p>
          <a:p>
            <a:r>
              <a:rPr lang="en-US" dirty="0"/>
              <a:t>My name is XXX and these are my team members, ZZZ,  ZZZZ and ZZZ</a:t>
            </a:r>
          </a:p>
          <a:p>
            <a:r>
              <a:rPr lang="en-US" dirty="0"/>
              <a:t>The objective of today’s presentation is to introduce the economic and cultural background of YYYY</a:t>
            </a:r>
          </a:p>
          <a:p>
            <a:r>
              <a:rPr lang="en-US" dirty="0"/>
              <a:t>Today’s presentation will last about 10 minutes</a:t>
            </a:r>
          </a:p>
          <a:p>
            <a:r>
              <a:rPr lang="en-US" dirty="0"/>
              <a:t>Our agenda is in 5 parts . . . </a:t>
            </a:r>
          </a:p>
        </p:txBody>
      </p:sp>
    </p:spTree>
    <p:extLst>
      <p:ext uri="{BB962C8B-B14F-4D97-AF65-F5344CB8AC3E}">
        <p14:creationId xmlns:p14="http://schemas.microsoft.com/office/powerpoint/2010/main" val="2544115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C49CA0F-9157-4742-8FAA-8428877F3DF1}"/>
              </a:ext>
            </a:extLst>
          </p:cNvPr>
          <p:cNvSpPr/>
          <p:nvPr/>
        </p:nvSpPr>
        <p:spPr>
          <a:xfrm>
            <a:off x="477012" y="4851399"/>
            <a:ext cx="5618988" cy="132556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8E217AC-0E38-4107-A982-7240F7561287}"/>
              </a:ext>
            </a:extLst>
          </p:cNvPr>
          <p:cNvSpPr/>
          <p:nvPr/>
        </p:nvSpPr>
        <p:spPr>
          <a:xfrm>
            <a:off x="477012" y="3225800"/>
            <a:ext cx="11237976" cy="1325563"/>
          </a:xfrm>
          <a:prstGeom prst="rect">
            <a:avLst/>
          </a:prstGeom>
          <a:gradFill>
            <a:gsLst>
              <a:gs pos="54000">
                <a:srgbClr val="A9D18E">
                  <a:alpha val="35000"/>
                </a:srgbClr>
              </a:gs>
              <a:gs pos="72000">
                <a:schemeClr val="accent6">
                  <a:lumMod val="60000"/>
                  <a:lumOff val="40000"/>
                </a:schemeClr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821A4EC-986D-41E3-AF52-A0A6D2E0F800}"/>
              </a:ext>
            </a:extLst>
          </p:cNvPr>
          <p:cNvSpPr/>
          <p:nvPr/>
        </p:nvSpPr>
        <p:spPr>
          <a:xfrm>
            <a:off x="477012" y="1600201"/>
            <a:ext cx="11237976" cy="132556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59000">
                <a:schemeClr val="accent1">
                  <a:lumMod val="45000"/>
                  <a:lumOff val="55000"/>
                </a:schemeClr>
              </a:gs>
              <a:gs pos="69000">
                <a:schemeClr val="accent1"/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E4D690-0AC8-4EC0-AC7F-393A83667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of contrast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2C5B7F-05E6-4D1C-8B2D-BA24F4B4D4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What are you saying?</a:t>
            </a:r>
          </a:p>
          <a:p>
            <a:pPr algn="r"/>
            <a:r>
              <a:rPr lang="en-US" dirty="0">
                <a:solidFill>
                  <a:schemeClr val="bg1"/>
                </a:solidFill>
              </a:rPr>
              <a:t>What are you saying?</a:t>
            </a:r>
          </a:p>
          <a:p>
            <a:pPr algn="r"/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What are you saying?</a:t>
            </a:r>
          </a:p>
          <a:p>
            <a:pPr algn="r"/>
            <a:r>
              <a:rPr lang="en-US" dirty="0">
                <a:solidFill>
                  <a:schemeClr val="bg1"/>
                </a:solidFill>
              </a:rPr>
              <a:t>What are you saying?</a:t>
            </a:r>
          </a:p>
          <a:p>
            <a:pPr algn="r"/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What are you saying?</a:t>
            </a:r>
          </a:p>
          <a:p>
            <a:pPr algn="r"/>
            <a:r>
              <a:rPr lang="en-US" dirty="0"/>
              <a:t>What are you saying?</a:t>
            </a:r>
          </a:p>
          <a:p>
            <a:pPr algn="r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739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4" grpId="0" animBg="1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E8636-A5AC-4F57-B40C-9E30F1CCC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Delicious cake . . . On bite at a time!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C0639D-9E68-4735-9E9A-649CE3AFDB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825625"/>
            <a:ext cx="5257800" cy="4351338"/>
          </a:xfrm>
        </p:spPr>
        <p:txBody>
          <a:bodyPr/>
          <a:lstStyle/>
          <a:p>
            <a:r>
              <a:rPr lang="en-US" dirty="0"/>
              <a:t>Gobble the cake . . . indigestion</a:t>
            </a:r>
          </a:p>
          <a:p>
            <a:r>
              <a:rPr lang="en-US" dirty="0"/>
              <a:t>Show all the words . . . mental indigestion</a:t>
            </a:r>
          </a:p>
          <a:p>
            <a:r>
              <a:rPr lang="en-US" dirty="0"/>
              <a:t>More = less communication</a:t>
            </a:r>
          </a:p>
          <a:p>
            <a:r>
              <a:rPr lang="en-US" dirty="0"/>
              <a:t>Break messages into digestible parts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0C2DE15-144F-4F64-BB77-9C5E28C6EE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9652" y="1825624"/>
            <a:ext cx="4805031" cy="4351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205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129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Presentation tips</vt:lpstr>
      <vt:lpstr>Opening</vt:lpstr>
      <vt:lpstr>Use of contrast</vt:lpstr>
      <vt:lpstr>Delicious cake . . . On bite at a time!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tips</dc:title>
  <dc:creator>james</dc:creator>
  <cp:lastModifiedBy>james</cp:lastModifiedBy>
  <cp:revision>3</cp:revision>
  <dcterms:created xsi:type="dcterms:W3CDTF">2024-04-23T06:17:12Z</dcterms:created>
  <dcterms:modified xsi:type="dcterms:W3CDTF">2024-04-23T06:32:32Z</dcterms:modified>
</cp:coreProperties>
</file>